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60" r:id="rId4"/>
    <p:sldId id="261" r:id="rId5"/>
    <p:sldId id="264" r:id="rId6"/>
    <p:sldId id="258" r:id="rId7"/>
    <p:sldId id="259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E282"/>
    <a:srgbClr val="FF66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9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3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0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18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4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19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99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62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9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9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8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13FEF2-575F-4A67-BE17-45CBB4A64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1050878"/>
            <a:ext cx="6157951" cy="943386"/>
          </a:xfrm>
        </p:spPr>
        <p:txBody>
          <a:bodyPr>
            <a:normAutofit/>
          </a:bodyPr>
          <a:lstStyle/>
          <a:p>
            <a:pPr algn="r"/>
            <a:endParaRPr lang="en-IN" dirty="0"/>
          </a:p>
          <a:p>
            <a:r>
              <a:rPr lang="en-IN" dirty="0">
                <a:solidFill>
                  <a:srgbClr val="FFFFFF"/>
                </a:solidFill>
              </a:rPr>
              <a:t>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22572-F947-CD71-7758-C76A9A1B3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8" r="37579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C58F522A-DF9A-498C-A174-52306A91A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8" y="1122363"/>
            <a:ext cx="6096001" cy="3025308"/>
          </a:xfrm>
        </p:spPr>
        <p:txBody>
          <a:bodyPr/>
          <a:lstStyle/>
          <a:p>
            <a:r>
              <a:rPr lang="en-IN" dirty="0"/>
              <a:t>RBA AT A GLANCE</a:t>
            </a:r>
            <a:br>
              <a:rPr lang="en-IN" dirty="0"/>
            </a:br>
            <a:r>
              <a:rPr lang="en-IN" dirty="0"/>
              <a:t>2023-2024</a:t>
            </a:r>
          </a:p>
        </p:txBody>
      </p:sp>
    </p:spTree>
    <p:extLst>
      <p:ext uri="{BB962C8B-B14F-4D97-AF65-F5344CB8AC3E}">
        <p14:creationId xmlns:p14="http://schemas.microsoft.com/office/powerpoint/2010/main" val="3028568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E0A56-54B0-4DE3-8F1D-CAADE2E38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546732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/>
              <a:t>NOTICABLE PROJECT</a:t>
            </a:r>
            <a:br>
              <a:rPr lang="en-IN" b="1" dirty="0"/>
            </a:br>
            <a:r>
              <a:rPr lang="en-IN" b="1" dirty="0"/>
              <a:t>ROTARY BANGALORE ABILITIES 2023-24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711FF-B67F-4A18-BD24-F3B5980E6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364" y="2129062"/>
            <a:ext cx="2517913" cy="627629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3600" dirty="0">
                <a:latin typeface="+mj-lt"/>
              </a:rPr>
              <a:t>IPDP</a:t>
            </a:r>
          </a:p>
          <a:p>
            <a:pPr marL="0" indent="0" algn="ctr">
              <a:buNone/>
            </a:pPr>
            <a:endParaRPr lang="en-IN" sz="3600" dirty="0">
              <a:latin typeface="+mj-lt"/>
            </a:endParaRPr>
          </a:p>
          <a:p>
            <a:pPr marL="0" indent="0" algn="ctr">
              <a:buNone/>
            </a:pPr>
            <a:endParaRPr lang="en-IN" sz="3600" dirty="0">
              <a:latin typeface="+mj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FA7F03-8999-4C41-A168-4AB379632B0F}"/>
              </a:ext>
            </a:extLst>
          </p:cNvPr>
          <p:cNvSpPr txBox="1">
            <a:spLocks/>
          </p:cNvSpPr>
          <p:nvPr/>
        </p:nvSpPr>
        <p:spPr>
          <a:xfrm>
            <a:off x="841512" y="1709380"/>
            <a:ext cx="4731026" cy="62762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N" sz="3600" dirty="0">
                <a:latin typeface="+mj-lt"/>
              </a:rPr>
              <a:t>NAMMA JOBATHON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IN" sz="36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IN" sz="3600" dirty="0"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269B9D-BE29-42F8-B336-0FDEE598C7A4}"/>
              </a:ext>
            </a:extLst>
          </p:cNvPr>
          <p:cNvSpPr txBox="1">
            <a:spLocks/>
          </p:cNvSpPr>
          <p:nvPr/>
        </p:nvSpPr>
        <p:spPr>
          <a:xfrm>
            <a:off x="6317974" y="3547501"/>
            <a:ext cx="4731026" cy="62762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N" sz="3600" dirty="0">
                <a:latin typeface="+mj-lt"/>
              </a:rPr>
              <a:t>HAPPY SCHOOL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IN" sz="36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IN" sz="3600" dirty="0">
              <a:latin typeface="+mj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E1FFE5-F10C-4F57-AD32-788E66A3E66B}"/>
              </a:ext>
            </a:extLst>
          </p:cNvPr>
          <p:cNvSpPr txBox="1">
            <a:spLocks/>
          </p:cNvSpPr>
          <p:nvPr/>
        </p:nvSpPr>
        <p:spPr>
          <a:xfrm>
            <a:off x="655982" y="2982591"/>
            <a:ext cx="4446106" cy="627629"/>
          </a:xfrm>
          <a:prstGeom prst="rect">
            <a:avLst/>
          </a:prstGeom>
          <a:solidFill>
            <a:srgbClr val="82E282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N" sz="3600" dirty="0">
                <a:latin typeface="+mj-lt"/>
              </a:rPr>
              <a:t>CLAP TRAINING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IN" sz="36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IN" sz="3600" dirty="0"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349C6F-A3A5-4E6A-8194-80B2D0835FBE}"/>
              </a:ext>
            </a:extLst>
          </p:cNvPr>
          <p:cNvSpPr txBox="1">
            <a:spLocks/>
          </p:cNvSpPr>
          <p:nvPr/>
        </p:nvSpPr>
        <p:spPr>
          <a:xfrm>
            <a:off x="6758609" y="4784036"/>
            <a:ext cx="4485861" cy="678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N" sz="3600" dirty="0">
                <a:latin typeface="+mj-lt"/>
              </a:rPr>
              <a:t>BRAILLE TRAINING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IN" sz="36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IN" sz="3600" dirty="0"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8EB04A-2657-4FD1-83DE-DC28BD3A0429}"/>
              </a:ext>
            </a:extLst>
          </p:cNvPr>
          <p:cNvSpPr txBox="1">
            <a:spLocks/>
          </p:cNvSpPr>
          <p:nvPr/>
        </p:nvSpPr>
        <p:spPr>
          <a:xfrm>
            <a:off x="655982" y="4207177"/>
            <a:ext cx="4731026" cy="627629"/>
          </a:xfrm>
          <a:prstGeom prst="rect">
            <a:avLst/>
          </a:prstGeom>
          <a:solidFill>
            <a:srgbClr val="FF66CC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N" sz="3600" dirty="0">
                <a:latin typeface="+mj-lt"/>
              </a:rPr>
              <a:t>DRISHTI KONA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IN" sz="36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IN" sz="3600" dirty="0">
              <a:latin typeface="+mj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0AE4C54-2E32-4762-9CDC-979BC9FAD218}"/>
              </a:ext>
            </a:extLst>
          </p:cNvPr>
          <p:cNvSpPr txBox="1">
            <a:spLocks/>
          </p:cNvSpPr>
          <p:nvPr/>
        </p:nvSpPr>
        <p:spPr>
          <a:xfrm>
            <a:off x="841512" y="5857073"/>
            <a:ext cx="4731026" cy="627629"/>
          </a:xfrm>
          <a:prstGeom prst="rect">
            <a:avLst/>
          </a:prstGeom>
          <a:solidFill>
            <a:srgbClr val="FF505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N" sz="3600" dirty="0">
                <a:latin typeface="+mj-lt"/>
              </a:rPr>
              <a:t>ENGLISH TRAINING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IN" sz="36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IN" sz="3600" dirty="0">
              <a:latin typeface="+mj-lt"/>
            </a:endParaRPr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C1072E75-4EBC-4CF3-A1D6-2927D40FEFCC}"/>
              </a:ext>
            </a:extLst>
          </p:cNvPr>
          <p:cNvSpPr/>
          <p:nvPr/>
        </p:nvSpPr>
        <p:spPr>
          <a:xfrm>
            <a:off x="632791" y="1553816"/>
            <a:ext cx="549966" cy="39656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5F0067CB-73F6-4877-B4E3-38B03DC26D1F}"/>
              </a:ext>
            </a:extLst>
          </p:cNvPr>
          <p:cNvSpPr/>
          <p:nvPr/>
        </p:nvSpPr>
        <p:spPr>
          <a:xfrm>
            <a:off x="6619464" y="1941827"/>
            <a:ext cx="549966" cy="39656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C659622B-125F-4655-AC54-8D2C207FA049}"/>
              </a:ext>
            </a:extLst>
          </p:cNvPr>
          <p:cNvSpPr/>
          <p:nvPr/>
        </p:nvSpPr>
        <p:spPr>
          <a:xfrm>
            <a:off x="414130" y="2795515"/>
            <a:ext cx="549966" cy="39656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FD8716EF-55D7-4147-B492-05C4AAD05AAA}"/>
              </a:ext>
            </a:extLst>
          </p:cNvPr>
          <p:cNvSpPr/>
          <p:nvPr/>
        </p:nvSpPr>
        <p:spPr>
          <a:xfrm>
            <a:off x="6248398" y="3375456"/>
            <a:ext cx="549966" cy="39656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0DDE305F-42BB-4143-B414-5E0D5E13805A}"/>
              </a:ext>
            </a:extLst>
          </p:cNvPr>
          <p:cNvSpPr/>
          <p:nvPr/>
        </p:nvSpPr>
        <p:spPr>
          <a:xfrm>
            <a:off x="414130" y="4057518"/>
            <a:ext cx="549966" cy="39656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Explosion: 8 Points 14">
            <a:extLst>
              <a:ext uri="{FF2B5EF4-FFF2-40B4-BE49-F238E27FC236}">
                <a16:creationId xmlns:a16="http://schemas.microsoft.com/office/drawing/2014/main" id="{B2133EE1-4CDE-45A4-A846-84123DBDB3CD}"/>
              </a:ext>
            </a:extLst>
          </p:cNvPr>
          <p:cNvSpPr/>
          <p:nvPr/>
        </p:nvSpPr>
        <p:spPr>
          <a:xfrm>
            <a:off x="6523381" y="4607478"/>
            <a:ext cx="549966" cy="39656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53177DF0-BCA0-42F6-B1B1-CA4A53AD5681}"/>
              </a:ext>
            </a:extLst>
          </p:cNvPr>
          <p:cNvSpPr/>
          <p:nvPr/>
        </p:nvSpPr>
        <p:spPr>
          <a:xfrm>
            <a:off x="593034" y="5658789"/>
            <a:ext cx="549966" cy="39656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01102D6-676D-4755-82B0-AF3F6C7CB81B}"/>
              </a:ext>
            </a:extLst>
          </p:cNvPr>
          <p:cNvSpPr txBox="1">
            <a:spLocks/>
          </p:cNvSpPr>
          <p:nvPr/>
        </p:nvSpPr>
        <p:spPr>
          <a:xfrm>
            <a:off x="7073346" y="5631964"/>
            <a:ext cx="4525619" cy="12260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N" dirty="0">
                <a:latin typeface="+mj-lt"/>
              </a:rPr>
              <a:t>CUSTOMIZED WHEELCHAIR DISTRIBUTION FOR SPINAL CORD INJURY PATIENTS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IN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IN" sz="3600" dirty="0">
              <a:latin typeface="+mj-lt"/>
            </a:endParaRPr>
          </a:p>
        </p:txBody>
      </p:sp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0B76593A-622F-43B4-84B3-CC64CA455DF2}"/>
              </a:ext>
            </a:extLst>
          </p:cNvPr>
          <p:cNvSpPr/>
          <p:nvPr/>
        </p:nvSpPr>
        <p:spPr>
          <a:xfrm>
            <a:off x="6801677" y="5460505"/>
            <a:ext cx="549966" cy="39656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1125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E2DDD-746D-4A5F-9413-476B6F54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38539"/>
            <a:ext cx="9906000" cy="585483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 err="1"/>
              <a:t>idpd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7718C-5FC7-4D60-99BF-7B321260F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58" y="1086679"/>
            <a:ext cx="3893926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1748A6-8BCB-43E4-AEF6-207A3AABF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59" y="3758846"/>
            <a:ext cx="3893926" cy="2772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19BF91-B710-4858-9063-425752898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03" y="1055558"/>
            <a:ext cx="3893928" cy="2590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0C3640-A332-4CAC-A724-3612D0A065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04" y="3727130"/>
            <a:ext cx="3893926" cy="27415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90E609-3C71-4D55-911B-3C02C4451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88" y="1031065"/>
            <a:ext cx="3740954" cy="26152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C4D6E7-19A4-4A45-9629-770EAA33C1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703" y="3727130"/>
            <a:ext cx="3731796" cy="274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76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EEFB1-3D18-4083-B5C8-21173EAF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DRISHTI KONA </a:t>
            </a:r>
            <a:br>
              <a:rPr lang="en-IN" dirty="0"/>
            </a:b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6165FA-B6BC-4D82-81B5-D3B3977D9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" y="1224479"/>
            <a:ext cx="3314839" cy="26053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321D4F-B9A7-4225-8257-977B2F733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35" y="1232763"/>
            <a:ext cx="4214191" cy="260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E2C60A-EC90-4012-A035-502A5DF5F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88" y="1346752"/>
            <a:ext cx="3724689" cy="49662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EE0E44-0F3D-4045-8DAA-A14AED851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3" y="3930928"/>
            <a:ext cx="3473866" cy="260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88742-9B6D-46ED-881E-6AD359652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32" y="3930928"/>
            <a:ext cx="4192793" cy="27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54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0EEF9-AA4F-4583-8550-0C8EF69C3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8755"/>
            <a:ext cx="6122505" cy="1382156"/>
          </a:xfrm>
        </p:spPr>
        <p:txBody>
          <a:bodyPr/>
          <a:lstStyle/>
          <a:p>
            <a:pPr algn="ctr"/>
            <a:r>
              <a:rPr lang="en-IN" dirty="0"/>
              <a:t>English training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4153B9-9F5A-4644-97DB-9CF54CFF71D0}"/>
              </a:ext>
            </a:extLst>
          </p:cNvPr>
          <p:cNvSpPr txBox="1">
            <a:spLocks/>
          </p:cNvSpPr>
          <p:nvPr/>
        </p:nvSpPr>
        <p:spPr>
          <a:xfrm>
            <a:off x="-602144" y="2284564"/>
            <a:ext cx="7300289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dirty="0"/>
              <a:t>Braille training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63A768-D38E-4FCB-A855-707D733ECEC2}"/>
              </a:ext>
            </a:extLst>
          </p:cNvPr>
          <p:cNvSpPr txBox="1">
            <a:spLocks/>
          </p:cNvSpPr>
          <p:nvPr/>
        </p:nvSpPr>
        <p:spPr>
          <a:xfrm>
            <a:off x="-1123120" y="3464915"/>
            <a:ext cx="721912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dirty="0"/>
              <a:t>clap training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4B5D43-A9B0-4DF5-83CE-07FF82273F19}"/>
              </a:ext>
            </a:extLst>
          </p:cNvPr>
          <p:cNvSpPr txBox="1">
            <a:spLocks/>
          </p:cNvSpPr>
          <p:nvPr/>
        </p:nvSpPr>
        <p:spPr>
          <a:xfrm>
            <a:off x="593036" y="0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dirty="0"/>
              <a:t>Skill training ongoing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E9FAA4-F0F6-4905-BB64-0E9A490E0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6224"/>
            <a:ext cx="5883965" cy="33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9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24AB5-56F9-46A5-81E1-511AE012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014045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NAMMA JOBATHON </a:t>
            </a:r>
            <a:br>
              <a:rPr lang="en-IN" dirty="0"/>
            </a:b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BAAA59-1A24-42A8-95D7-691DFB223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 b="22349"/>
          <a:stretch/>
        </p:blipFill>
        <p:spPr>
          <a:xfrm>
            <a:off x="1197292" y="1417098"/>
            <a:ext cx="1801508" cy="261659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5002A8-8764-4B89-A673-CEB49E52D2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5"/>
          <a:stretch/>
        </p:blipFill>
        <p:spPr>
          <a:xfrm>
            <a:off x="3348110" y="1417099"/>
            <a:ext cx="5106574" cy="2616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D65579-0D16-4421-BB32-923DADAC1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149296"/>
            <a:ext cx="3515788" cy="2342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CC3A7C-3910-4BEF-819F-BC95D89E4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16" y="4142297"/>
            <a:ext cx="3633568" cy="2422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7C7AA9-EB71-488D-B5C2-D5C058A9CA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3" t="9109" r="18749"/>
          <a:stretch/>
        </p:blipFill>
        <p:spPr>
          <a:xfrm>
            <a:off x="8617012" y="1417097"/>
            <a:ext cx="3410917" cy="2616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11E4D2-E7B1-4966-81D5-01212C166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1"/>
          <a:stretch/>
        </p:blipFill>
        <p:spPr>
          <a:xfrm>
            <a:off x="8617012" y="4124144"/>
            <a:ext cx="3453068" cy="245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20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1F589-DC97-4778-92B4-812568E5D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234" y="241853"/>
            <a:ext cx="9906000" cy="460512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Happy school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FD16E0-E339-4897-9BA7-669314FCF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5" y="1348409"/>
            <a:ext cx="3473450" cy="26050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5DDC3-1869-4F0C-88B9-AF48EFD55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38" y="1304200"/>
            <a:ext cx="3473450" cy="2605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C4B499-8C18-467B-A2D7-6C8A42614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21" y="1304200"/>
            <a:ext cx="3591340" cy="2693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7E34A3-4D30-4B10-99F8-530E6E5DBB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2" r="17527"/>
          <a:stretch/>
        </p:blipFill>
        <p:spPr>
          <a:xfrm>
            <a:off x="4207564" y="4099889"/>
            <a:ext cx="3591340" cy="2693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F86295-3D6B-4FDD-B8F9-6D7FFD552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5" y="4099889"/>
            <a:ext cx="3591340" cy="2693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1E3ED-B7AD-4DED-B527-70CF32787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38" y="3970679"/>
            <a:ext cx="3473450" cy="282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94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D1328-1A62-4C14-8E76-56A18749D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CUSTOMIZED WHEELCHAIR DISTRIBUTION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0905B-E236-49F6-801A-FD28F7541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51" y="2009554"/>
            <a:ext cx="10972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13831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47</Words>
  <Application>Microsoft Office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Univers Condensed Light</vt:lpstr>
      <vt:lpstr>Walbaum Display Light</vt:lpstr>
      <vt:lpstr>AngleLinesVTI</vt:lpstr>
      <vt:lpstr>RBA AT A GLANCE 2023-2024</vt:lpstr>
      <vt:lpstr>NOTICABLE PROJECT ROTARY BANGALORE ABILITIES 2023-24</vt:lpstr>
      <vt:lpstr>idpd</vt:lpstr>
      <vt:lpstr>DRISHTI KONA  </vt:lpstr>
      <vt:lpstr>English training </vt:lpstr>
      <vt:lpstr>NAMMA JOBATHON  </vt:lpstr>
      <vt:lpstr>Happy school</vt:lpstr>
      <vt:lpstr>CUSTOMIZED WHEELCHAIR DISTRIBUTION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CLUB MEETING WITH</dc:title>
  <dc:creator>User</dc:creator>
  <cp:lastModifiedBy>User</cp:lastModifiedBy>
  <cp:revision>13</cp:revision>
  <dcterms:created xsi:type="dcterms:W3CDTF">2024-05-15T12:04:05Z</dcterms:created>
  <dcterms:modified xsi:type="dcterms:W3CDTF">2024-06-21T07:41:52Z</dcterms:modified>
</cp:coreProperties>
</file>